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5" r:id="rId2"/>
  </p:sldMasterIdLst>
  <p:notesMasterIdLst>
    <p:notesMasterId r:id="rId9"/>
  </p:notesMasterIdLst>
  <p:handoutMasterIdLst>
    <p:handoutMasterId r:id="rId10"/>
  </p:handoutMasterIdLst>
  <p:sldIdLst>
    <p:sldId id="383" r:id="rId3"/>
    <p:sldId id="381" r:id="rId4"/>
    <p:sldId id="379" r:id="rId5"/>
    <p:sldId id="378" r:id="rId6"/>
    <p:sldId id="380" r:id="rId7"/>
    <p:sldId id="384" r:id="rId8"/>
  </p:sldIdLst>
  <p:sldSz cx="9144000" cy="5143500" type="screen16x9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eeSet" pitchFamily="2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895995E-23CF-44D7-8CF6-CD93CF3B7CEE}">
          <p14:sldIdLst>
            <p14:sldId id="383"/>
            <p14:sldId id="381"/>
            <p14:sldId id="379"/>
            <p14:sldId id="378"/>
            <p14:sldId id="380"/>
            <p14:sldId id="3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32121"/>
    <a:srgbClr val="CC0000"/>
    <a:srgbClr val="D83F3F"/>
    <a:srgbClr val="CC0066"/>
    <a:srgbClr val="EC008C"/>
    <a:srgbClr val="CCECFF"/>
    <a:srgbClr val="DDEFFF"/>
    <a:srgbClr val="C1D6FB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82613" autoAdjust="0"/>
  </p:normalViewPr>
  <p:slideViewPr>
    <p:cSldViewPr>
      <p:cViewPr>
        <p:scale>
          <a:sx n="95" d="100"/>
          <a:sy n="95" d="100"/>
        </p:scale>
        <p:origin x="-1104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150" y="-5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0291" tIns="45146" rIns="90291" bIns="4514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291" tIns="45146" rIns="90291" bIns="45146" rtlCol="0"/>
          <a:lstStyle>
            <a:lvl1pPr algn="r">
              <a:defRPr sz="1200"/>
            </a:lvl1pPr>
          </a:lstStyle>
          <a:p>
            <a:fld id="{430BF96E-BC4E-4668-A34A-52159115BF66}" type="datetimeFigureOut">
              <a:rPr lang="ru-RU" smtClean="0"/>
              <a:pPr/>
              <a:t>21.11.2017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291" tIns="45146" rIns="90291" bIns="4514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291" tIns="45146" rIns="90291" bIns="45146" rtlCol="0" anchor="b"/>
          <a:lstStyle>
            <a:lvl1pPr algn="r">
              <a:defRPr sz="1200"/>
            </a:lvl1pPr>
          </a:lstStyle>
          <a:p>
            <a:fld id="{52C15EE2-0C0D-486A-B5A3-72B188CB18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0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7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1" tIns="45146" rIns="90291" bIns="451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2677C5-C32B-4A17-9695-B8FB7653699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12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" pitchFamily="2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" pitchFamily="2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" pitchFamily="2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" pitchFamily="2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" pitchFamily="2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77C5-C32B-4A17-9695-B8FB7653699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8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77C5-C32B-4A17-9695-B8FB7653699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1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6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itle_new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6444207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843559"/>
            <a:ext cx="5112568" cy="702077"/>
          </a:xfrm>
        </p:spPr>
        <p:txBody>
          <a:bodyPr/>
          <a:lstStyle>
            <a:lvl1pPr>
              <a:defRPr sz="1500" baseline="0">
                <a:solidFill>
                  <a:srgbClr val="646464"/>
                </a:solidFill>
                <a:latin typeface="FreeSetBook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99942"/>
            <a:ext cx="3960440" cy="432048"/>
          </a:xfrm>
        </p:spPr>
        <p:txBody>
          <a:bodyPr anchor="ctr" anchorCtr="0"/>
          <a:lstStyle>
            <a:lvl1pPr marL="0" indent="0" algn="l">
              <a:buNone/>
              <a:defRPr sz="900" baseline="0">
                <a:solidFill>
                  <a:srgbClr val="646464"/>
                </a:solidFill>
                <a:latin typeface="FreeSetBookC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5" name="Рисунок 4" descr="Titul_scoba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00393" y="777600"/>
            <a:ext cx="130175" cy="81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TOC_Lin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8001" y="0"/>
            <a:ext cx="644525" cy="85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42600"/>
            <a:ext cx="7499350" cy="367904"/>
          </a:xfrm>
        </p:spPr>
        <p:txBody>
          <a:bodyPr anchor="t" anchorCtr="0"/>
          <a:lstStyle>
            <a:lvl1pPr>
              <a:defRPr sz="1875">
                <a:solidFill>
                  <a:srgbClr val="EC008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67595"/>
            <a:ext cx="7067128" cy="3427028"/>
          </a:xfrm>
        </p:spPr>
        <p:txBody>
          <a:bodyPr l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578F2-D1CA-4078-83F1-4D6261B0DF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029600" y="789552"/>
            <a:ext cx="86400" cy="64800"/>
          </a:xfrm>
          <a:prstGeom prst="ellipse">
            <a:avLst/>
          </a:prstGeom>
          <a:solidFill>
            <a:schemeClr val="bg1"/>
          </a:solidFill>
          <a:ln w="17780">
            <a:solidFill>
              <a:srgbClr val="EC008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9"/>
          <p:cNvGrpSpPr/>
          <p:nvPr userDrawn="1"/>
        </p:nvGrpSpPr>
        <p:grpSpPr>
          <a:xfrm>
            <a:off x="0" y="4677984"/>
            <a:ext cx="9007200" cy="263016"/>
            <a:chOff x="0" y="6237312"/>
            <a:chExt cx="9007200" cy="3506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60487-1B26-43FB-A6A1-2E793FA3C0E1}" type="slidenum">
              <a:rPr kumimoji="0" lang="ru-RU" sz="675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reeSetBookC" pitchFamily="34" charset="0"/>
                <a:ea typeface="+mn-ea"/>
                <a:cs typeface="Arial" charset="0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75" b="0" i="0" u="none" strike="noStrike" kern="1200" cap="none" spc="0" normalizeH="0" baseline="0" noProof="0" dirty="0" smtClean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FreeSetBookC" pitchFamily="34" charset="0"/>
              <a:ea typeface="+mn-ea"/>
              <a:cs typeface="Arial" charset="0"/>
            </a:endParaRPr>
          </a:p>
        </p:txBody>
      </p:sp>
      <p:pic>
        <p:nvPicPr>
          <p:cNvPr id="16" name="Объект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32631"/>
            <a:ext cx="1872208" cy="1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1541"/>
            <a:ext cx="4038600" cy="3913082"/>
          </a:xfrm>
        </p:spPr>
        <p:txBody>
          <a:bodyPr lIns="0" tIns="0"/>
          <a:lstStyle>
            <a:lvl1pPr algn="l">
              <a:buNone/>
              <a:defRPr sz="1275">
                <a:solidFill>
                  <a:srgbClr val="EC008C"/>
                </a:solidFill>
                <a:latin typeface="FreeSetBookC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buClr>
                <a:srgbClr val="EC008C"/>
              </a:buClr>
              <a:buFont typeface="+mj-lt"/>
              <a:buAutoNum type="arabicPeriod"/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C6DA4-C25F-4255-93F9-A5C398A0B8A0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8" name="Рисунок 7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9" name="Овал 8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4677984"/>
            <a:ext cx="9007200" cy="345516"/>
            <a:chOff x="0" y="6237312"/>
            <a:chExt cx="9007200" cy="4606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pic>
        <p:nvPicPr>
          <p:cNvPr id="15" name="Объект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32631"/>
            <a:ext cx="1872208" cy="1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29500"/>
            <a:ext cx="8229600" cy="367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49790"/>
            <a:ext cx="4040188" cy="479822"/>
          </a:xfrm>
        </p:spPr>
        <p:txBody>
          <a:bodyPr lIns="0" tIns="0" rIns="0" bIns="0" anchor="t" anchorCtr="0"/>
          <a:lstStyle>
            <a:lvl1pPr marL="0" indent="0">
              <a:buNone/>
              <a:defRPr sz="1200" b="0">
                <a:solidFill>
                  <a:srgbClr val="EC008C"/>
                </a:solidFill>
                <a:latin typeface="FreeSetBookC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13589"/>
            <a:ext cx="4040188" cy="3481034"/>
          </a:xfrm>
        </p:spPr>
        <p:txBody>
          <a:bodyPr lIns="0" tIns="0" rIns="0" bIns="0"/>
          <a:lstStyle>
            <a:lvl1pPr>
              <a:buFont typeface="Arial" pitchFamily="34" charset="0"/>
              <a:buNone/>
              <a:defRPr sz="900">
                <a:latin typeface="FreeSetBookC" pitchFamily="34" charset="0"/>
              </a:defRPr>
            </a:lvl1pPr>
            <a:lvl2pPr>
              <a:buNone/>
              <a:defRPr sz="900">
                <a:latin typeface="FreeSetBookC" pitchFamily="34" charset="0"/>
              </a:defRPr>
            </a:lvl2pPr>
            <a:lvl3pPr>
              <a:buNone/>
              <a:defRPr sz="900">
                <a:latin typeface="FreeSetBookC" pitchFamily="34" charset="0"/>
              </a:defRPr>
            </a:lvl3pPr>
            <a:lvl4pPr>
              <a:buNone/>
              <a:defRPr sz="900">
                <a:latin typeface="FreeSetBookC" pitchFamily="34" charset="0"/>
              </a:defRPr>
            </a:lvl4pPr>
            <a:lvl5pPr>
              <a:buNone/>
              <a:defRPr sz="900">
                <a:latin typeface="FreeSetBookC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849790"/>
            <a:ext cx="4041775" cy="479822"/>
          </a:xfrm>
        </p:spPr>
        <p:txBody>
          <a:bodyPr lIns="0" tIns="0" rIns="0" bIns="0" anchor="t" anchorCtr="0"/>
          <a:lstStyle>
            <a:lvl1pPr marL="0" indent="0">
              <a:buNone/>
              <a:defRPr sz="1200" b="0">
                <a:solidFill>
                  <a:srgbClr val="EC008C"/>
                </a:solidFill>
                <a:latin typeface="FreeSetBookC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113589"/>
            <a:ext cx="4041775" cy="3481034"/>
          </a:xfrm>
        </p:spPr>
        <p:txBody>
          <a:bodyPr lIns="0" tIns="0" rIns="0" bIns="0"/>
          <a:lstStyle>
            <a:lvl1pPr>
              <a:buFont typeface="Arial" pitchFamily="34" charset="0"/>
              <a:buNone/>
              <a:defRPr sz="900">
                <a:latin typeface="FreeSetBookC" pitchFamily="34" charset="0"/>
              </a:defRPr>
            </a:lvl1pPr>
            <a:lvl2pPr>
              <a:buFont typeface="Arial" pitchFamily="34" charset="0"/>
              <a:buNone/>
              <a:defRPr sz="900">
                <a:latin typeface="FreeSetBookC" pitchFamily="34" charset="0"/>
              </a:defRPr>
            </a:lvl2pPr>
            <a:lvl3pPr>
              <a:buFont typeface="Arial" pitchFamily="34" charset="0"/>
              <a:buNone/>
              <a:defRPr sz="900">
                <a:latin typeface="FreeSetBookC" pitchFamily="34" charset="0"/>
              </a:defRPr>
            </a:lvl3pPr>
            <a:lvl4pPr>
              <a:buFont typeface="Arial" pitchFamily="34" charset="0"/>
              <a:buNone/>
              <a:defRPr sz="900">
                <a:latin typeface="FreeSetBookC" pitchFamily="34" charset="0"/>
              </a:defRPr>
            </a:lvl4pPr>
            <a:lvl5pPr>
              <a:buFont typeface="Arial" pitchFamily="34" charset="0"/>
              <a:buNone/>
              <a:defRPr sz="900">
                <a:latin typeface="FreeSetBookC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A596A-E496-497A-B150-481D7932F6B5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10" name="Рисунок 9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677984"/>
            <a:ext cx="9007200" cy="345516"/>
            <a:chOff x="0" y="6237312"/>
            <a:chExt cx="9007200" cy="460688"/>
          </a:xfrm>
        </p:grpSpPr>
        <p:pic>
          <p:nvPicPr>
            <p:cNvPr id="13" name="Рисунок 12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pic>
        <p:nvPicPr>
          <p:cNvPr id="17" name="Объект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32631"/>
            <a:ext cx="1872208" cy="1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_back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85766" y="0"/>
            <a:ext cx="71582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29500"/>
            <a:ext cx="7499350" cy="367904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578F2-D1CA-4078-83F1-4D6261B0DF3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8" name="Рисунок 7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9" name="Овал 8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4677984"/>
            <a:ext cx="9007200" cy="354141"/>
            <a:chOff x="0" y="6237312"/>
            <a:chExt cx="9007200" cy="4721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336" y="6463279"/>
              <a:ext cx="109239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600" dirty="0" smtClean="0">
                  <a:solidFill>
                    <a:srgbClr val="EC008C"/>
                  </a:solidFill>
                </a:rPr>
                <a:t>www.angstrem.ru</a:t>
              </a:r>
              <a:endParaRPr lang="ru-RU" sz="525" dirty="0">
                <a:solidFill>
                  <a:schemeClr val="tx1"/>
                </a:solidFill>
                <a:latin typeface="FreeSetBookC" pitchFamily="34" charset="0"/>
              </a:endParaRPr>
            </a:p>
          </p:txBody>
        </p:sp>
        <p:pic>
          <p:nvPicPr>
            <p:cNvPr id="14" name="Рисунок 13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pPr>
              <a:defRPr/>
            </a:pPr>
            <a:fld id="{22860487-1B26-43FB-A6A1-2E793FA3C0E1}" type="slidenum">
              <a:rPr lang="ru-RU" sz="675" smtClean="0"/>
              <a:pPr>
                <a:defRPr/>
              </a:pPr>
              <a:t>‹#›</a:t>
            </a:fld>
            <a:endParaRPr lang="ru-RU" sz="675" dirty="0" smtClean="0"/>
          </a:p>
        </p:txBody>
      </p:sp>
    </p:spTree>
    <p:extLst>
      <p:ext uri="{BB962C8B-B14F-4D97-AF65-F5344CB8AC3E}">
        <p14:creationId xmlns:p14="http://schemas.microsoft.com/office/powerpoint/2010/main" val="16668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TOC_Lin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8001" y="0"/>
            <a:ext cx="644525" cy="85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42600"/>
            <a:ext cx="7499350" cy="367904"/>
          </a:xfrm>
        </p:spPr>
        <p:txBody>
          <a:bodyPr anchor="t" anchorCtr="0"/>
          <a:lstStyle>
            <a:lvl1pPr>
              <a:defRPr sz="1875">
                <a:solidFill>
                  <a:srgbClr val="EC008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67595"/>
            <a:ext cx="7067128" cy="3427028"/>
          </a:xfrm>
        </p:spPr>
        <p:txBody>
          <a:bodyPr l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578F2-D1CA-4078-83F1-4D6261B0DF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029600" y="789552"/>
            <a:ext cx="86400" cy="64800"/>
          </a:xfrm>
          <a:prstGeom prst="ellipse">
            <a:avLst/>
          </a:prstGeom>
          <a:solidFill>
            <a:schemeClr val="bg1"/>
          </a:solidFill>
          <a:ln w="17780">
            <a:solidFill>
              <a:srgbClr val="EC008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6" name="Группа 9"/>
          <p:cNvGrpSpPr/>
          <p:nvPr userDrawn="1"/>
        </p:nvGrpSpPr>
        <p:grpSpPr>
          <a:xfrm>
            <a:off x="0" y="4677984"/>
            <a:ext cx="9007200" cy="345516"/>
            <a:chOff x="0" y="6237312"/>
            <a:chExt cx="9007200" cy="4606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Рисунок 13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pPr>
              <a:defRPr/>
            </a:pPr>
            <a:fld id="{22860487-1B26-43FB-A6A1-2E793FA3C0E1}" type="slidenum">
              <a:rPr lang="ru-RU" sz="675" smtClean="0"/>
              <a:pPr>
                <a:defRPr/>
              </a:pPr>
              <a:t>‹#›</a:t>
            </a:fld>
            <a:endParaRPr lang="ru-RU" sz="675" dirty="0" smtClean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5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1541"/>
            <a:ext cx="4038600" cy="3913082"/>
          </a:xfrm>
        </p:spPr>
        <p:txBody>
          <a:bodyPr lIns="0" tIns="0"/>
          <a:lstStyle>
            <a:lvl1pPr algn="l">
              <a:buNone/>
              <a:defRPr sz="1275">
                <a:solidFill>
                  <a:srgbClr val="EC008C"/>
                </a:solidFill>
                <a:latin typeface="FreeSetBookC" pitchFamily="34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buClr>
                <a:srgbClr val="EC008C"/>
              </a:buClr>
              <a:buFont typeface="+mj-lt"/>
              <a:buAutoNum type="arabicPeriod"/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C6DA4-C25F-4255-93F9-A5C398A0B8A0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8" name="Рисунок 7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9" name="Овал 8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4677984"/>
            <a:ext cx="9007200" cy="345516"/>
            <a:chOff x="0" y="6237312"/>
            <a:chExt cx="9007200" cy="4606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Рисунок 13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0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29500"/>
            <a:ext cx="8229600" cy="367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49790"/>
            <a:ext cx="4040188" cy="479822"/>
          </a:xfrm>
        </p:spPr>
        <p:txBody>
          <a:bodyPr lIns="0" tIns="0" rIns="0" bIns="0" anchor="t" anchorCtr="0"/>
          <a:lstStyle>
            <a:lvl1pPr marL="0" indent="0">
              <a:buNone/>
              <a:defRPr sz="1200" b="0">
                <a:solidFill>
                  <a:srgbClr val="EC008C"/>
                </a:solidFill>
                <a:latin typeface="FreeSetBookC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13589"/>
            <a:ext cx="4040188" cy="3481034"/>
          </a:xfrm>
        </p:spPr>
        <p:txBody>
          <a:bodyPr lIns="0" tIns="0" rIns="0" bIns="0"/>
          <a:lstStyle>
            <a:lvl1pPr>
              <a:buFont typeface="Arial" pitchFamily="34" charset="0"/>
              <a:buNone/>
              <a:defRPr sz="900">
                <a:latin typeface="FreeSetBookC" pitchFamily="34" charset="0"/>
              </a:defRPr>
            </a:lvl1pPr>
            <a:lvl2pPr>
              <a:buNone/>
              <a:defRPr sz="900">
                <a:latin typeface="FreeSetBookC" pitchFamily="34" charset="0"/>
              </a:defRPr>
            </a:lvl2pPr>
            <a:lvl3pPr>
              <a:buNone/>
              <a:defRPr sz="900">
                <a:latin typeface="FreeSetBookC" pitchFamily="34" charset="0"/>
              </a:defRPr>
            </a:lvl3pPr>
            <a:lvl4pPr>
              <a:buNone/>
              <a:defRPr sz="900">
                <a:latin typeface="FreeSetBookC" pitchFamily="34" charset="0"/>
              </a:defRPr>
            </a:lvl4pPr>
            <a:lvl5pPr>
              <a:buNone/>
              <a:defRPr sz="900">
                <a:latin typeface="FreeSetBookC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849790"/>
            <a:ext cx="4041775" cy="479822"/>
          </a:xfrm>
        </p:spPr>
        <p:txBody>
          <a:bodyPr lIns="0" tIns="0" rIns="0" bIns="0" anchor="t" anchorCtr="0"/>
          <a:lstStyle>
            <a:lvl1pPr marL="0" indent="0">
              <a:buNone/>
              <a:defRPr sz="1200" b="0">
                <a:solidFill>
                  <a:srgbClr val="EC008C"/>
                </a:solidFill>
                <a:latin typeface="FreeSetBookC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113589"/>
            <a:ext cx="4041775" cy="3481034"/>
          </a:xfrm>
        </p:spPr>
        <p:txBody>
          <a:bodyPr lIns="0" tIns="0" rIns="0" bIns="0"/>
          <a:lstStyle>
            <a:lvl1pPr>
              <a:buFont typeface="Arial" pitchFamily="34" charset="0"/>
              <a:buNone/>
              <a:defRPr sz="900">
                <a:latin typeface="FreeSetBookC" pitchFamily="34" charset="0"/>
              </a:defRPr>
            </a:lvl1pPr>
            <a:lvl2pPr>
              <a:buFont typeface="Arial" pitchFamily="34" charset="0"/>
              <a:buNone/>
              <a:defRPr sz="900">
                <a:latin typeface="FreeSetBookC" pitchFamily="34" charset="0"/>
              </a:defRPr>
            </a:lvl2pPr>
            <a:lvl3pPr>
              <a:buFont typeface="Arial" pitchFamily="34" charset="0"/>
              <a:buNone/>
              <a:defRPr sz="900">
                <a:latin typeface="FreeSetBookC" pitchFamily="34" charset="0"/>
              </a:defRPr>
            </a:lvl3pPr>
            <a:lvl4pPr>
              <a:buFont typeface="Arial" pitchFamily="34" charset="0"/>
              <a:buNone/>
              <a:defRPr sz="900">
                <a:latin typeface="FreeSetBookC" pitchFamily="34" charset="0"/>
              </a:defRPr>
            </a:lvl4pPr>
            <a:lvl5pPr>
              <a:buFont typeface="Arial" pitchFamily="34" charset="0"/>
              <a:buNone/>
              <a:defRPr sz="900">
                <a:latin typeface="FreeSetBookC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A596A-E496-497A-B150-481D7932F6B5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10" name="Рисунок 9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677984"/>
            <a:ext cx="9007200" cy="345516"/>
            <a:chOff x="0" y="6237312"/>
            <a:chExt cx="9007200" cy="460688"/>
          </a:xfrm>
        </p:grpSpPr>
        <p:pic>
          <p:nvPicPr>
            <p:cNvPr id="13" name="Рисунок 12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6" name="Рисунок 15" descr="ang_2.w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954000" y="6444000"/>
              <a:ext cx="1720850" cy="25400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7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843559"/>
            <a:ext cx="3024336" cy="702077"/>
          </a:xfrm>
        </p:spPr>
        <p:txBody>
          <a:bodyPr/>
          <a:lstStyle>
            <a:lvl1pPr>
              <a:defRPr sz="1500">
                <a:latin typeface="FreeSetBook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99942"/>
            <a:ext cx="3960440" cy="432048"/>
          </a:xfrm>
        </p:spPr>
        <p:txBody>
          <a:bodyPr anchor="ctr" anchorCtr="0"/>
          <a:lstStyle>
            <a:lvl1pPr marL="0" indent="0" algn="l">
              <a:buNone/>
              <a:defRPr sz="900">
                <a:latin typeface="FreeSetBookC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 descr="Title_new_eng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472435" cy="5143500"/>
          </a:xfrm>
          <a:prstGeom prst="rect">
            <a:avLst/>
          </a:prstGeom>
        </p:spPr>
      </p:pic>
      <p:pic>
        <p:nvPicPr>
          <p:cNvPr id="5" name="Рисунок 4" descr="Titul_scoba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70018" y="777599"/>
            <a:ext cx="130175" cy="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tul_back_eng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87201" y="0"/>
            <a:ext cx="71550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29500"/>
            <a:ext cx="7499350" cy="367904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578F2-D1CA-4078-83F1-4D6261B0DF3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68000" y="-13500"/>
            <a:ext cx="597600" cy="402300"/>
            <a:chOff x="468000" y="-18000"/>
            <a:chExt cx="597600" cy="536400"/>
          </a:xfrm>
        </p:grpSpPr>
        <p:pic>
          <p:nvPicPr>
            <p:cNvPr id="8" name="Рисунок 7" descr="Up_line_2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68000" y="-18000"/>
              <a:ext cx="530225" cy="504825"/>
            </a:xfrm>
            <a:prstGeom prst="rect">
              <a:avLst/>
            </a:prstGeom>
          </p:spPr>
        </p:pic>
        <p:sp>
          <p:nvSpPr>
            <p:cNvPr id="9" name="Овал 8"/>
            <p:cNvSpPr/>
            <p:nvPr userDrawn="1"/>
          </p:nvSpPr>
          <p:spPr>
            <a:xfrm>
              <a:off x="979200" y="432000"/>
              <a:ext cx="86400" cy="864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4677984"/>
            <a:ext cx="9007200" cy="263016"/>
            <a:chOff x="0" y="6237312"/>
            <a:chExt cx="9007200" cy="350688"/>
          </a:xfrm>
        </p:grpSpPr>
        <p:pic>
          <p:nvPicPr>
            <p:cNvPr id="11" name="Рисунок 10" descr="Line_2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6237312"/>
              <a:ext cx="8810625" cy="247650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 userDrawn="1"/>
          </p:nvSpPr>
          <p:spPr>
            <a:xfrm>
              <a:off x="8773200" y="6354000"/>
              <a:ext cx="234000" cy="234000"/>
            </a:xfrm>
            <a:prstGeom prst="ellipse">
              <a:avLst/>
            </a:prstGeom>
            <a:solidFill>
              <a:schemeClr val="bg1"/>
            </a:solidFill>
            <a:ln w="17780">
              <a:solidFill>
                <a:srgbClr val="EC008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60487-1B26-43FB-A6A1-2E793FA3C0E1}" type="slidenum">
              <a:rPr kumimoji="0" lang="ru-RU" sz="675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reeSetBookC" pitchFamily="34" charset="0"/>
                <a:ea typeface="+mn-ea"/>
                <a:cs typeface="Arial" charset="0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75" b="0" i="0" u="none" strike="noStrike" kern="1200" cap="none" spc="0" normalizeH="0" baseline="0" noProof="0" dirty="0" smtClean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FreeSetBookC" pitchFamily="34" charset="0"/>
              <a:ea typeface="+mn-ea"/>
              <a:cs typeface="Arial" charset="0"/>
            </a:endParaRPr>
          </a:p>
        </p:txBody>
      </p:sp>
      <p:pic>
        <p:nvPicPr>
          <p:cNvPr id="17" name="Объект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32631"/>
            <a:ext cx="1872208" cy="1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 userDrawn="1"/>
        </p:nvSpPr>
        <p:spPr>
          <a:xfrm>
            <a:off x="7596336" y="4847458"/>
            <a:ext cx="10923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600" dirty="0" smtClean="0">
                <a:solidFill>
                  <a:srgbClr val="EC008C"/>
                </a:solidFill>
              </a:rPr>
              <a:t>www.angstrem.ru</a:t>
            </a:r>
            <a:endParaRPr lang="ru-RU" sz="525" dirty="0">
              <a:solidFill>
                <a:schemeClr val="tx1"/>
              </a:solidFill>
              <a:latin typeface="FreeSetBook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fld id="{22860487-1B26-43FB-A6A1-2E793FA3C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75500"/>
            <a:ext cx="7499350" cy="3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8" r:id="rId3"/>
    <p:sldLayoutId id="2147483669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 b="0">
          <a:solidFill>
            <a:schemeClr val="tx2"/>
          </a:solidFill>
          <a:latin typeface="FreeSetBook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000" y="4765500"/>
            <a:ext cx="360000" cy="1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solidFill>
                  <a:srgbClr val="969696"/>
                </a:solidFill>
                <a:latin typeface="FreeSetBookC" pitchFamily="34" charset="0"/>
              </a:defRPr>
            </a:lvl1pPr>
          </a:lstStyle>
          <a:p>
            <a:fld id="{22860487-1B26-43FB-A6A1-2E793FA3C0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75500"/>
            <a:ext cx="7499350" cy="3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83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2" r:id="rId3"/>
    <p:sldLayoutId id="214748366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200" b="0">
          <a:solidFill>
            <a:schemeClr val="tx2"/>
          </a:solidFill>
          <a:latin typeface="FreeSetBook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FreeSet" pitchFamily="2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3399"/>
                </a:solidFill>
              </a:rPr>
              <a:t>Создание стратегического партнерства между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АО «Ангстрем-Т» и членами Ассоциации ВУЗов ЭКБ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27934"/>
            <a:ext cx="3960440" cy="4320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EC008C"/>
                </a:solidFill>
                <a:cs typeface="+mj-cs"/>
              </a:rPr>
              <a:t>2</a:t>
            </a:r>
            <a:r>
              <a:rPr lang="en-US" dirty="0" smtClean="0">
                <a:solidFill>
                  <a:srgbClr val="EC008C"/>
                </a:solidFill>
                <a:cs typeface="+mj-cs"/>
              </a:rPr>
              <a:t>1</a:t>
            </a:r>
            <a:r>
              <a:rPr lang="ru-RU" dirty="0" smtClean="0">
                <a:solidFill>
                  <a:srgbClr val="EC008C"/>
                </a:solidFill>
                <a:cs typeface="+mj-cs"/>
              </a:rPr>
              <a:t> ноября 2017</a:t>
            </a:r>
            <a:r>
              <a:rPr lang="en-US" dirty="0" smtClean="0">
                <a:solidFill>
                  <a:srgbClr val="EC008C"/>
                </a:solidFill>
                <a:cs typeface="+mj-cs"/>
              </a:rPr>
              <a:t> </a:t>
            </a:r>
            <a:r>
              <a:rPr lang="ru-RU" dirty="0" smtClean="0">
                <a:solidFill>
                  <a:srgbClr val="EC008C"/>
                </a:solidFill>
                <a:cs typeface="+mj-cs"/>
              </a:rPr>
              <a:t>года</a:t>
            </a:r>
            <a:endParaRPr lang="en-US" dirty="0">
              <a:solidFill>
                <a:srgbClr val="EC008C"/>
              </a:solidFill>
              <a:cs typeface="+mj-cs"/>
            </a:endParaRPr>
          </a:p>
        </p:txBody>
      </p:sp>
      <p:pic>
        <p:nvPicPr>
          <p:cNvPr id="1026" name="Picture 2" descr="\\fs\users\Единая информационная дирекция\А-А\ЛОГО\АНГСТРЕМ-Т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98" y="2075287"/>
            <a:ext cx="3528391" cy="7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6344" y="3025864"/>
            <a:ext cx="457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500" dirty="0" smtClean="0">
                <a:solidFill>
                  <a:srgbClr val="FF3399"/>
                </a:solidFill>
                <a:latin typeface="FreeSetBookC" pitchFamily="34" charset="0"/>
                <a:ea typeface="+mj-ea"/>
                <a:cs typeface="+mj-cs"/>
              </a:rPr>
              <a:t>Константин </a:t>
            </a:r>
            <a:r>
              <a:rPr lang="ru-RU" sz="1500" dirty="0">
                <a:solidFill>
                  <a:srgbClr val="FF3399"/>
                </a:solidFill>
                <a:latin typeface="FreeSetBookC" pitchFamily="34" charset="0"/>
                <a:ea typeface="+mj-ea"/>
                <a:cs typeface="+mj-cs"/>
              </a:rPr>
              <a:t>Носов, </a:t>
            </a:r>
            <a:endParaRPr lang="ru-RU" sz="1500" dirty="0" smtClean="0">
              <a:solidFill>
                <a:srgbClr val="FF3399"/>
              </a:solidFill>
              <a:latin typeface="FreeSetBookC" pitchFamily="34" charset="0"/>
              <a:ea typeface="+mj-ea"/>
              <a:cs typeface="+mj-cs"/>
            </a:endParaRPr>
          </a:p>
          <a:p>
            <a:pPr algn="ctr"/>
            <a:r>
              <a:rPr lang="ru-RU" sz="1500" dirty="0" smtClean="0">
                <a:solidFill>
                  <a:srgbClr val="FF3399"/>
                </a:solidFill>
                <a:latin typeface="FreeSetBookC" pitchFamily="34" charset="0"/>
                <a:ea typeface="+mj-ea"/>
                <a:cs typeface="+mj-cs"/>
              </a:rPr>
              <a:t>генеральный </a:t>
            </a:r>
            <a:r>
              <a:rPr lang="ru-RU" sz="1500" dirty="0">
                <a:solidFill>
                  <a:srgbClr val="FF3399"/>
                </a:solidFill>
                <a:latin typeface="FreeSetBookC" pitchFamily="34" charset="0"/>
                <a:ea typeface="+mj-ea"/>
                <a:cs typeface="+mj-cs"/>
              </a:rPr>
              <a:t>директор АО «Ангстрем-Т»</a:t>
            </a:r>
          </a:p>
        </p:txBody>
      </p:sp>
    </p:spTree>
    <p:extLst>
      <p:ext uri="{BB962C8B-B14F-4D97-AF65-F5344CB8AC3E}">
        <p14:creationId xmlns:p14="http://schemas.microsoft.com/office/powerpoint/2010/main" val="11035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АО «Ангстрем-Т» - современный завод микроэлектроники в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2008" y="1581851"/>
            <a:ext cx="2841991" cy="322214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Топологические нормы 250-130-90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 перспективой перехода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65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15 000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 в месяц с перспективой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20 000 пластин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пластин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 мм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технологии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технологические опции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03998"/>
            <a:ext cx="2016224" cy="270239"/>
          </a:xfrm>
          <a:prstGeom prst="rect">
            <a:avLst/>
          </a:prstGeom>
        </p:spPr>
      </p:pic>
      <p:pic>
        <p:nvPicPr>
          <p:cNvPr id="10" name="Picture 2" descr="D:\Ангстрем ОАО\2016\01_Draft\angstrem-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60081"/>
            <a:ext cx="5673817" cy="28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нгстрем ОАО\2017\04_Макеты для печати\Презентации\icons\ICON_2_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04" y="1687539"/>
            <a:ext cx="499783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нгстрем ОАО\2017\04_Макеты для печати\Презентации\icons\ICON_9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07" y="2643758"/>
            <a:ext cx="565280" cy="5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02_Ресурсы\клипарты\заготовки\ICONS_FLAT_3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2865"/>
            <a:ext cx="4699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Ангстрем-Т</a:t>
            </a:r>
            <a:r>
              <a:rPr lang="en-US" b="1" dirty="0" smtClean="0"/>
              <a:t> </a:t>
            </a:r>
            <a:r>
              <a:rPr lang="ru-RU" b="1" dirty="0" smtClean="0"/>
              <a:t>для разработчиков ЭКБ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304962"/>
            <a:ext cx="4248472" cy="3427028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Ангстрем-Т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запустил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разработчиков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услугу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Wafer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MPW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Ранее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было доступно только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иностранных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фабриках;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услуги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MPW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одной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размером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мм микросхем сразу нескольких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заказчиков;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партий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MPW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пластин происходят раз в квартал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E578F2-D1CA-4078-83F1-4D6261B0DF3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03998"/>
            <a:ext cx="2016224" cy="27023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2978121" y="1347614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F3399"/>
              </a:buClr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1</a:t>
            </a:r>
          </a:p>
          <a:p>
            <a:pPr>
              <a:buClr>
                <a:srgbClr val="FF3399"/>
              </a:buClr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2 </a:t>
            </a:r>
          </a:p>
          <a:p>
            <a:pPr>
              <a:buClr>
                <a:srgbClr val="FF3399"/>
              </a:buClr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3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044"/>
            <a:ext cx="2978122" cy="284038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2051720" y="1707654"/>
            <a:ext cx="926401" cy="504056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95736" y="1475024"/>
            <a:ext cx="792088" cy="448654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91780" y="1923678"/>
            <a:ext cx="396044" cy="216024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Уникальное предложения для членов Ассоциации ВУЗов ЭКБ</a:t>
            </a:r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Ангстрем-Т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 размещать на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MPW-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пластинах проекты, разработанные студентами. 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Ангстрем-Т предлагает создание полного цикла подготовки высококлассного специалиста по проектированию электронной компонентной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базы: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Доступ к самым современным средствам проектирования полупроводниковых изделий;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Техническую поддержку при освоении студентами проектирования;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стажировки;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E578F2-D1CA-4078-83F1-4D6261B0DF3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5706" y="5002020"/>
            <a:ext cx="648072" cy="5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03998"/>
            <a:ext cx="2016224" cy="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студентов</a:t>
            </a:r>
          </a:p>
          <a:p>
            <a:pPr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Практика работы на самом современном предприятии России</a:t>
            </a:r>
          </a:p>
          <a:p>
            <a:pPr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в кремнии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своих проектов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ВУЗов</a:t>
            </a:r>
          </a:p>
          <a:p>
            <a:pPr lvl="1">
              <a:buFont typeface="Courier New" charset="0"/>
              <a:buChar char="o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средств проектирования для обучения</a:t>
            </a:r>
          </a:p>
          <a:p>
            <a:pPr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коммерческого продукта в рамках обучения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отрасли и Ангстрем-Т</a:t>
            </a:r>
          </a:p>
          <a:p>
            <a:pPr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Выпускники ВУЗов сразу готовы приступить к работе над реальными проектами</a:t>
            </a:r>
          </a:p>
          <a:p>
            <a:pPr lvl="1">
              <a:buFont typeface="Courier New" charset="0"/>
              <a:buChar char="o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Появление возможность создания большого числа независимых дизайн-центров по созданию потребительской микроэлектроники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E578F2-D1CA-4078-83F1-4D6261B0DF3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03998"/>
            <a:ext cx="2016224" cy="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3638" y="4765675"/>
            <a:ext cx="360362" cy="180975"/>
          </a:xfrm>
        </p:spPr>
        <p:txBody>
          <a:bodyPr/>
          <a:lstStyle/>
          <a:p>
            <a:fld id="{0EE578F2-D1CA-4078-83F1-4D6261B0DF3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 descr="\\fs\users\Единая информационная дирекция\А-А\ЛОГО\АНГСТРЕМ-Т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5286"/>
            <a:ext cx="3528391" cy="7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1082"/>
      </p:ext>
    </p:extLst>
  </p:cSld>
  <p:clrMapOvr>
    <a:masterClrMapping/>
  </p:clrMapOvr>
</p:sld>
</file>

<file path=ppt/theme/theme1.xml><?xml version="1.0" encoding="utf-8"?>
<a:theme xmlns:a="http://schemas.openxmlformats.org/drawingml/2006/main" name="Ангстрем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FreeSet"/>
        <a:ea typeface=""/>
        <a:cs typeface="Arial"/>
      </a:majorFont>
      <a:minorFont>
        <a:latin typeface="FreeSet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gstrem">
  <a:themeElements>
    <a:clrScheme name="Ангстрем">
      <a:dk1>
        <a:srgbClr val="646464"/>
      </a:dk1>
      <a:lt1>
        <a:srgbClr val="FAFAFA"/>
      </a:lt1>
      <a:dk2>
        <a:srgbClr val="FFB3E0"/>
      </a:dk2>
      <a:lt2>
        <a:srgbClr val="323232"/>
      </a:lt2>
      <a:accent1>
        <a:srgbClr val="C0C0C0"/>
      </a:accent1>
      <a:accent2>
        <a:srgbClr val="FFB3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Специальное оформление">
      <a:majorFont>
        <a:latin typeface="FreeSet"/>
        <a:ea typeface=""/>
        <a:cs typeface="Arial"/>
      </a:majorFont>
      <a:minorFont>
        <a:latin typeface="FreeSet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Angstrem 2012 presentation</Template>
  <TotalTime>20576</TotalTime>
  <Words>211</Words>
  <Application>Microsoft Office PowerPoint</Application>
  <PresentationFormat>Экран (16:9)</PresentationFormat>
  <Paragraphs>42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Ангстрем</vt:lpstr>
      <vt:lpstr>Angstrem</vt:lpstr>
      <vt:lpstr>Создание стратегического партнерства между АО «Ангстрем-Т» и членами Ассоциации ВУЗов ЭКБ</vt:lpstr>
      <vt:lpstr>АО «Ангстрем-Т» - современный завод микроэлектроники в России</vt:lpstr>
      <vt:lpstr>Ангстрем-Т для разработчиков ЭКБ</vt:lpstr>
      <vt:lpstr>Уникальное предложения для членов Ассоциации ВУЗов ЭКБ</vt:lpstr>
      <vt:lpstr>Преимущества проекта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компании ОАО "Ангстрем-Т"</dc:title>
  <dc:creator>JMirokhin@angstrem-t.com</dc:creator>
  <cp:keywords>Презентация</cp:keywords>
  <cp:lastModifiedBy>Арышев</cp:lastModifiedBy>
  <cp:revision>525</cp:revision>
  <cp:lastPrinted>2017-11-21T06:15:50Z</cp:lastPrinted>
  <dcterms:created xsi:type="dcterms:W3CDTF">2012-10-20T10:02:28Z</dcterms:created>
  <dcterms:modified xsi:type="dcterms:W3CDTF">2017-11-21T06:20:28Z</dcterms:modified>
  <cp:category>Общая презентация</cp:category>
</cp:coreProperties>
</file>